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2DC3A-60D9-47AD-B308-71ED4C2DAA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97000" y="3602831"/>
            <a:ext cx="9144000" cy="2325687"/>
          </a:xfrm>
        </p:spPr>
        <p:txBody>
          <a:bodyPr anchor="ctr">
            <a:normAutofit/>
          </a:bodyPr>
          <a:lstStyle>
            <a:lvl1pPr algn="r" rtl="1">
              <a:lnSpc>
                <a:spcPct val="150000"/>
              </a:lnSpc>
              <a:defRPr sz="3000">
                <a:cs typeface="B Zar" panose="00000400000000000000" pitchFamily="2" charset="-78"/>
              </a:defRPr>
            </a:lvl1pPr>
          </a:lstStyle>
          <a:p>
            <a:r>
              <a:rPr lang="fa-IR" dirty="0"/>
              <a:t>دانشکده:</a:t>
            </a:r>
            <a:r>
              <a:rPr lang="en-US" dirty="0"/>
              <a:t/>
            </a:r>
            <a:br>
              <a:rPr lang="en-US" dirty="0"/>
            </a:br>
            <a:r>
              <a:rPr lang="fa-IR" dirty="0"/>
              <a:t>استاد:</a:t>
            </a:r>
            <a:r>
              <a:rPr lang="en-US" dirty="0"/>
              <a:t/>
            </a:r>
            <a:br>
              <a:rPr lang="en-US" dirty="0"/>
            </a:br>
            <a:r>
              <a:rPr lang="fa-IR" dirty="0"/>
              <a:t>جلسه: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D8F35F-9129-4AA3-B867-F1D87411F6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97000" y="2230438"/>
            <a:ext cx="9144000" cy="1274762"/>
          </a:xfrm>
        </p:spPr>
        <p:txBody>
          <a:bodyPr anchor="ctr">
            <a:normAutofit/>
          </a:bodyPr>
          <a:lstStyle>
            <a:lvl1pPr marL="0" indent="0" algn="ctr" rtl="1">
              <a:buNone/>
              <a:defRPr sz="4000">
                <a:cs typeface="B Titr" panose="000007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 dirty="0"/>
              <a:t>عنوان درس: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5859F-A110-42F9-90B8-0888E1311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8D5A-1100-4359-9747-71184EC6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1E27E-1E6B-4916-B563-04B0C531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743C11-E0C7-4689-B0FF-69987BBC91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987" y="272409"/>
            <a:ext cx="2232026" cy="187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9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DBCA3-0853-4F1B-852D-F430434EE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8ABD3-7A0F-4852-B162-E08073498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80121-A9B3-4E68-A9F9-B87769F1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18348-B7EB-4F41-90A1-88FC5C45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74437-76FE-48EF-8CCA-DA6BE51F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679429-6685-4EF1-BA27-E043297E6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7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3C0809-E4D5-476A-8498-342C436C8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9A9C1-14C7-4E4C-B552-759868CB3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92224" y="365125"/>
            <a:ext cx="728027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FEF9F-7EC2-4158-AFC7-B6542D74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CE773-C68A-45FA-A346-71FD7C19D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57A92-C566-4F09-9FC3-1504EBB3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68E977-FD24-435C-9BCC-88AF7A9B8E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78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FB896-278C-4D9B-B848-B507C6F7E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84055-A28F-42D1-A5C8-AE50FC615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3B147-8201-47E3-AC6F-6084E02F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92E80-D30D-456E-B11F-6A80F14FF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2AF76-8970-4A05-957A-91666BB7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668C27-CA27-4C0D-9A14-278ABA5144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60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C66C-E656-4B04-ADF2-4DD4D436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C487B-3845-43A5-BE71-48F9B8FCB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6FACD-DE7E-489A-9514-B16E65298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7B5BE-19FC-4C5C-A19D-569DFC8AC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C9A8A-2CEE-4984-AC16-A97B5FBB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72399FB-680B-4569-BC9B-79FEEFEF36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3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68B58-0BA0-4466-A5A4-D5C5EFE98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CA553-755E-4C2C-BAE5-FD05E5853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08342-515E-45EB-B5F6-414FC6C3D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F1D40-B287-434D-B6AE-E45F81693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03385-B454-458A-8047-DF815149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983A1-AA94-4220-9870-A70749DA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388BFC-197D-48EE-9EAC-FD34C310E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1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6CBF-A803-49C9-A30D-5954D20D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224" y="365125"/>
            <a:ext cx="1006316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45D23-C73C-40F9-86B0-45955DBAA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FA377-68D4-4D9A-8124-C172DB93D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0F0A5-FF81-4B7F-9C13-F4F505E19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AA8D9-E424-42A8-AEA3-B5C631FDBD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F1C44E-7113-48F2-AC36-2E8D664F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F0130D-7701-4841-A3FA-D6363DC9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FC8B8C-2D9A-449A-8546-63A1F7254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0ECFAED-EDBB-40B4-9BD7-BDC041AAAA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4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87699-7DDD-4A40-8E84-6445A6C04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887503-32A5-423E-8EA9-0D08D2806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9F2DC4-E571-41CB-B6D2-F13272F2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FC04D0-6C79-417A-AAFD-199F01D3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57D954-5346-49FB-8073-374463DD0D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19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AA7BE9-9ADA-4FF4-A274-2C049167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ED819-FE47-4CE5-9A94-46C519F42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C280D-18F4-4D1D-9DDF-B487ECED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C97741-9E57-4202-984B-2F8C4DDE9A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62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2E32F-F687-47F7-B918-48108755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225" y="457200"/>
            <a:ext cx="347980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D3F3D-62A3-43F2-ACF1-64FF1CF82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2F7A3-33DB-4FF2-92A7-42EA38F3D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73987-9CD0-491D-B942-D0AF8B91B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7F608-F5B8-4B53-AC8F-17CD7E62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C63BF-6FF3-49DA-8160-2982B664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575929-48CF-48D2-9FA0-4F6D83C757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28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2B342-5EF7-41D5-A5E7-33A10C2A1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2226" y="457200"/>
            <a:ext cx="347980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02A36B-F5E4-4735-9E34-BC8B7A86E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0E628-66AD-4456-A261-BD758715B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D0724-4AB9-47CF-B4FC-7CC52EE3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BF08D-7171-4A2F-A50D-43B5E786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2CDE8-FDDC-4D9A-A305-D6E1CC3A5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BC6290-C2E8-416C-BE61-0C5631E0E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0825"/>
            <a:ext cx="1294174" cy="10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3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04DA0-9FFD-45D7-B51C-68198F23C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5125"/>
            <a:ext cx="9982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AE123-0CAC-4B22-A5BE-2EFB768D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5D4E4-5E7A-486A-B75D-724F6A181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F3A03-7815-4F9F-A3D1-52080E306810}" type="datetimeFigureOut">
              <a:rPr lang="fa-IR" smtClean="0"/>
              <a:t>18/02/1442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58016-C5D2-409B-9249-BD042F515B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FDC45-7CB2-485A-B866-DCB003887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DC60C-B361-4837-B792-03BE3ACCB25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4556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9103-9F44-4E8A-AB2F-10AF11DEA9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218F33-AA1D-4E8A-983F-150FAB3401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3367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E6D0D-0AE8-443A-9EF0-B8A211B70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49-EA03-4D2F-8BFA-B76823D88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42116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 Titr</vt:lpstr>
      <vt:lpstr>B Zar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</dc:creator>
  <cp:lastModifiedBy>لیدا فتاحی زاده</cp:lastModifiedBy>
  <cp:revision>3</cp:revision>
  <dcterms:created xsi:type="dcterms:W3CDTF">2020-09-08T10:10:57Z</dcterms:created>
  <dcterms:modified xsi:type="dcterms:W3CDTF">2020-10-05T11:38:40Z</dcterms:modified>
</cp:coreProperties>
</file>